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4" r:id="rId9"/>
    <p:sldId id="263" r:id="rId10"/>
    <p:sldId id="267" r:id="rId11"/>
    <p:sldId id="270" r:id="rId12"/>
    <p:sldId id="269" r:id="rId13"/>
    <p:sldId id="268" r:id="rId14"/>
    <p:sldId id="262" r:id="rId15"/>
    <p:sldId id="26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88401-2E6F-934A-A81E-27CD95DB4402}" v="8" dt="2023-04-04T11:14:28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/>
    <p:restoredTop sz="96327"/>
  </p:normalViewPr>
  <p:slideViewPr>
    <p:cSldViewPr snapToGrid="0">
      <p:cViewPr varScale="1">
        <p:scale>
          <a:sx n="160" d="100"/>
          <a:sy n="160" d="100"/>
        </p:scale>
        <p:origin x="17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257F4-C2E5-1CBE-6B8E-AB011520A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FF1EFA-41E4-EF03-D7FC-BDAE1D421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2E01AD-E047-364B-59A2-8B439ADB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9A8C4F-E8DA-E569-3C81-44DEBE8A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5E7EAF-BC2B-6A80-F525-8883FBE6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5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44C30F-11CF-5D6F-3F92-35DA5C7D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242651-01C4-BBBD-9DB6-1F2D074E4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66338A-B56F-5A47-0157-6B2F9CAD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CDC2D2-EC94-7208-B9C8-C484CC16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C07591-C45B-3E89-6079-9169B401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72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2B0FE04-8AF0-2809-8CA2-68304F1BA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F36959-E125-5186-2AC7-EAEA02BBC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8CBCF7-6622-5767-FA9B-92F6EB00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931A19-B11B-729C-9A88-C833C9D6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136B82-15C2-1AFB-BEDE-04383755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7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6E239-9CD7-C840-A993-4EC2C15F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9EDE6-6DBB-617A-0D54-5F030DA39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23AB93-F924-4FAE-7702-911E5B39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046E0B-623A-55AE-FE1A-F565ED05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8616C4-C217-DAFC-D551-293F3695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6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3710E-DDDF-FA9F-4569-2C8CF358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48758D-5CD6-AD2B-EEF4-0E96FD66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1777E5-00AB-E491-D97D-1F65D215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FA060-595F-B024-B8EB-A5B778C6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85A790-5DE8-F987-7D57-3550F062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96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F9A57-DBB0-F5E7-8C3F-F6D91E78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00295-C27F-8533-452B-C30D3F110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1D3146-1743-99E9-DFFD-6E839203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BC87E9-8A88-7943-FB6A-E5FDA191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AED67-1AC1-6164-5980-BF75D99B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AB1BC9-6EC7-1EC6-1CF6-492C57BA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06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2555F-AA7E-FFCA-8A98-B3C0F1D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7B3AD3-9D58-A525-0930-A9557AF83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C9B5DF-AF33-9265-7A93-C8E28F93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B2C101-9368-5984-6F6C-C190BA00F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5406BE-7D52-1413-B4E7-56DA9B468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D2DE8E7-ECC1-068B-4ECA-C5A5833A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7408D1F-DB7E-3EDC-F175-5C453D6B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DFD250E-C544-79FD-A444-3E75AB3A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65212-FDE9-31D3-B045-9692542F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49EA23-6CF1-D37E-26E9-57DADD36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2DAF710-965B-1B60-50E5-E57496B5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BB68FD-484B-F341-3D22-A6F732D1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56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15CFB5-69CC-C66F-719E-32EB46AE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AB922D-85D7-AE74-7F64-208F34E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16BDD1-B32C-CE63-5E74-78B9CBFE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3060E9-F079-DAC0-015F-FF9356DA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813D8D-EDD0-5F80-75E2-E2C103AD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4201AD-336A-F2FA-2455-AC1F6B8B3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0E422F-EA2B-C14E-B16A-FBD65BA1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574B73-CB7F-BCC7-B270-31338616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3687F4-2517-96F7-F48E-911B059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15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C5C56-2964-5D87-EA2E-29C84688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308075B-57CB-D3D0-C2D5-462BB6CF7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8F1E1F-9DA1-A8F6-9FBF-021F2FFF1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B1C42D-0B73-C713-A516-45B8BCBB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D77F33-4D72-171A-8B53-744E84BC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0097FB-AE53-9EA0-6AF9-FB7AC9C5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40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FF6D12F-1A05-F184-029E-6B482327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441E67-5170-F36B-21FF-7E3DF1AB6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384B0A-2430-D2D1-3369-31C822458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A037-015A-6B4E-830C-076EDAFC5FB2}" type="datetimeFigureOut">
              <a:rPr lang="pl-PL" smtClean="0"/>
              <a:t>10.04.2023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034437-E853-FB75-7AB2-8AB807B20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71000B-D4F9-5D81-2D26-34C97B785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6522-ABA0-9549-9146-F9AEEEDF0C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2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E3E8F7F9-42E8-53CB-29B3-F681E6AE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55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845A036-6616-94EC-524F-DF383EED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969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DE5D204-A2F4-F5CC-BFC5-1CB525FFC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16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ED63B8C-D1E8-18C9-5361-873D5994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75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21445DC-377C-C3E6-1ACC-2AD9D327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49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1548E41-BE2D-681D-C6D8-3935E55B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87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AD51F3D-B353-72DB-EDB0-E1FCB34CD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58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9DB609D-6C2A-E1AC-D385-DC777A1B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088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ykres&#10;&#10;Opis wygenerowany automatycznie">
            <a:extLst>
              <a:ext uri="{FF2B5EF4-FFF2-40B4-BE49-F238E27FC236}">
                <a16:creationId xmlns:a16="http://schemas.microsoft.com/office/drawing/2014/main" id="{5E43C4BF-24E8-2367-EE1F-361AE742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076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ykres&#10;&#10;Opis wygenerowany automatycznie">
            <a:extLst>
              <a:ext uri="{FF2B5EF4-FFF2-40B4-BE49-F238E27FC236}">
                <a16:creationId xmlns:a16="http://schemas.microsoft.com/office/drawing/2014/main" id="{62C1ACE6-0FBC-3EC9-8728-ECA1E12A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45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A164E9-CE33-DF14-F086-422F909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28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ykres&#10;&#10;Opis wygenerowany automatycznie">
            <a:extLst>
              <a:ext uri="{FF2B5EF4-FFF2-40B4-BE49-F238E27FC236}">
                <a16:creationId xmlns:a16="http://schemas.microsoft.com/office/drawing/2014/main" id="{B121B25C-C1C8-7FBD-C5A0-5D5FDA85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54"/>
            <a:ext cx="12234405" cy="68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528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587161F-ADEF-733E-8A37-E9C6F4F5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24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45235A7-F2A8-BD13-2FC4-21BB1328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26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ykres&#10;&#10;Opis wygenerowany automatycznie">
            <a:extLst>
              <a:ext uri="{FF2B5EF4-FFF2-40B4-BE49-F238E27FC236}">
                <a16:creationId xmlns:a16="http://schemas.microsoft.com/office/drawing/2014/main" id="{B6831C36-1BBB-C3F4-C0A5-F8234588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23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Gerula Raina</dc:creator>
  <cp:lastModifiedBy>Gerula Raina</cp:lastModifiedBy>
  <cp:revision>2</cp:revision>
  <dcterms:created xsi:type="dcterms:W3CDTF">2023-04-04T09:51:28Z</dcterms:created>
  <dcterms:modified xsi:type="dcterms:W3CDTF">2023-04-11T05:53:13Z</dcterms:modified>
</cp:coreProperties>
</file>